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4" r:id="rId4"/>
    <p:sldId id="258" r:id="rId5"/>
    <p:sldId id="271" r:id="rId6"/>
    <p:sldId id="272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FE80B-3CB8-4055-8E7B-3DA6C9FAE0D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BCF8B53-98DD-432A-9D2C-61131F602A9F}">
      <dgm:prSet phldrT="[Text]"/>
      <dgm:spPr/>
      <dgm:t>
        <a:bodyPr/>
        <a:lstStyle/>
        <a:p>
          <a:r>
            <a:rPr lang="en-US" dirty="0"/>
            <a:t>PENGISIAN INSTRUMEN DAN DOKUMEN</a:t>
          </a:r>
          <a:endParaRPr lang="en-ID" dirty="0"/>
        </a:p>
      </dgm:t>
    </dgm:pt>
    <dgm:pt modelId="{BEB3BC50-A4F4-4F66-97EA-67FFBB5BF55C}" type="parTrans" cxnId="{A9B6022E-F925-43DA-BFC4-ED22946E914E}">
      <dgm:prSet/>
      <dgm:spPr/>
      <dgm:t>
        <a:bodyPr/>
        <a:lstStyle/>
        <a:p>
          <a:endParaRPr lang="en-ID"/>
        </a:p>
      </dgm:t>
    </dgm:pt>
    <dgm:pt modelId="{D553425F-AB9E-4EBC-9E28-43AE59E28435}" type="sibTrans" cxnId="{A9B6022E-F925-43DA-BFC4-ED22946E914E}">
      <dgm:prSet/>
      <dgm:spPr/>
      <dgm:t>
        <a:bodyPr/>
        <a:lstStyle/>
        <a:p>
          <a:endParaRPr lang="en-ID"/>
        </a:p>
      </dgm:t>
    </dgm:pt>
    <dgm:pt modelId="{548D5BA3-136D-4592-9264-48DAD1C2A576}">
      <dgm:prSet phldrT="[Text]"/>
      <dgm:spPr/>
      <dgm:t>
        <a:bodyPr/>
        <a:lstStyle/>
        <a:p>
          <a:r>
            <a:rPr lang="en-US" dirty="0"/>
            <a:t>PELAKSANAAN AUDIT</a:t>
          </a:r>
          <a:endParaRPr lang="en-ID" dirty="0"/>
        </a:p>
      </dgm:t>
    </dgm:pt>
    <dgm:pt modelId="{5F36A418-F842-4CA2-A2FD-575FAA40A0E9}" type="parTrans" cxnId="{8732950F-3B8B-4347-8DFC-4544AE30127D}">
      <dgm:prSet/>
      <dgm:spPr/>
      <dgm:t>
        <a:bodyPr/>
        <a:lstStyle/>
        <a:p>
          <a:endParaRPr lang="en-ID"/>
        </a:p>
      </dgm:t>
    </dgm:pt>
    <dgm:pt modelId="{C56D7EE7-7608-410C-8C6C-96135A47E3C9}" type="sibTrans" cxnId="{8732950F-3B8B-4347-8DFC-4544AE30127D}">
      <dgm:prSet/>
      <dgm:spPr/>
      <dgm:t>
        <a:bodyPr/>
        <a:lstStyle/>
        <a:p>
          <a:endParaRPr lang="en-ID"/>
        </a:p>
      </dgm:t>
    </dgm:pt>
    <dgm:pt modelId="{12ECE1F7-C2EF-41AB-9161-BE12677ADE52}">
      <dgm:prSet phldrT="[Text]"/>
      <dgm:spPr/>
      <dgm:t>
        <a:bodyPr/>
        <a:lstStyle/>
        <a:p>
          <a:r>
            <a:rPr lang="en-US" dirty="0"/>
            <a:t>15 </a:t>
          </a:r>
          <a:r>
            <a:rPr lang="en-US" dirty="0" err="1"/>
            <a:t>Januari</a:t>
          </a:r>
          <a:r>
            <a:rPr lang="en-US" dirty="0"/>
            <a:t> 2020</a:t>
          </a:r>
          <a:endParaRPr lang="en-ID" dirty="0"/>
        </a:p>
      </dgm:t>
    </dgm:pt>
    <dgm:pt modelId="{BB20E0B1-C6C6-4F3F-8FB2-B48A9D9B8089}" type="parTrans" cxnId="{0870BABE-F004-4D31-9E5E-9088B2DB597C}">
      <dgm:prSet/>
      <dgm:spPr/>
      <dgm:t>
        <a:bodyPr/>
        <a:lstStyle/>
        <a:p>
          <a:endParaRPr lang="en-ID"/>
        </a:p>
      </dgm:t>
    </dgm:pt>
    <dgm:pt modelId="{D3D612F2-4039-4AAE-BA25-5B800F346522}" type="sibTrans" cxnId="{0870BABE-F004-4D31-9E5E-9088B2DB597C}">
      <dgm:prSet/>
      <dgm:spPr/>
      <dgm:t>
        <a:bodyPr/>
        <a:lstStyle/>
        <a:p>
          <a:endParaRPr lang="en-ID"/>
        </a:p>
      </dgm:t>
    </dgm:pt>
    <dgm:pt modelId="{652C8C2C-44DE-457B-A596-0AAE26939543}">
      <dgm:prSet phldrT="[Text]"/>
      <dgm:spPr/>
      <dgm:t>
        <a:bodyPr/>
        <a:lstStyle/>
        <a:p>
          <a:r>
            <a:rPr lang="en-US" dirty="0"/>
            <a:t>21 </a:t>
          </a:r>
          <a:r>
            <a:rPr lang="en-US" dirty="0" err="1"/>
            <a:t>Januari</a:t>
          </a:r>
          <a:r>
            <a:rPr lang="en-US" dirty="0"/>
            <a:t> 2021</a:t>
          </a:r>
          <a:endParaRPr lang="en-ID" dirty="0"/>
        </a:p>
      </dgm:t>
    </dgm:pt>
    <dgm:pt modelId="{8B1E13BA-1349-4D5E-A139-A818E215237E}" type="parTrans" cxnId="{B9551E8B-6261-4A20-A08E-C81A26EA4ED7}">
      <dgm:prSet/>
      <dgm:spPr/>
      <dgm:t>
        <a:bodyPr/>
        <a:lstStyle/>
        <a:p>
          <a:endParaRPr lang="en-ID"/>
        </a:p>
      </dgm:t>
    </dgm:pt>
    <dgm:pt modelId="{F09D9ED7-8B69-49D6-A5D7-72C500947BF7}" type="sibTrans" cxnId="{B9551E8B-6261-4A20-A08E-C81A26EA4ED7}">
      <dgm:prSet/>
      <dgm:spPr/>
      <dgm:t>
        <a:bodyPr/>
        <a:lstStyle/>
        <a:p>
          <a:endParaRPr lang="en-ID"/>
        </a:p>
      </dgm:t>
    </dgm:pt>
    <dgm:pt modelId="{541CBF5D-8699-4E4F-90D9-927318A317D0}">
      <dgm:prSet phldrT="[Text]"/>
      <dgm:spPr/>
      <dgm:t>
        <a:bodyPr/>
        <a:lstStyle/>
        <a:p>
          <a:r>
            <a:rPr lang="en-US" dirty="0"/>
            <a:t>7 </a:t>
          </a:r>
          <a:r>
            <a:rPr lang="en-US" dirty="0" err="1"/>
            <a:t>Februari</a:t>
          </a:r>
          <a:r>
            <a:rPr lang="en-US" dirty="0"/>
            <a:t> 2020</a:t>
          </a:r>
          <a:endParaRPr lang="en-ID" dirty="0"/>
        </a:p>
      </dgm:t>
    </dgm:pt>
    <dgm:pt modelId="{13B3A298-0513-4607-B514-CADB753760DF}" type="parTrans" cxnId="{EB2E5A5E-7EE5-4F2F-8E9B-549F9240BCAB}">
      <dgm:prSet/>
      <dgm:spPr/>
      <dgm:t>
        <a:bodyPr/>
        <a:lstStyle/>
        <a:p>
          <a:endParaRPr lang="en-ID"/>
        </a:p>
      </dgm:t>
    </dgm:pt>
    <dgm:pt modelId="{5EDAC80A-CC49-4332-931C-7F69180EFB79}" type="sibTrans" cxnId="{EB2E5A5E-7EE5-4F2F-8E9B-549F9240BCAB}">
      <dgm:prSet/>
      <dgm:spPr/>
      <dgm:t>
        <a:bodyPr/>
        <a:lstStyle/>
        <a:p>
          <a:endParaRPr lang="en-ID"/>
        </a:p>
      </dgm:t>
    </dgm:pt>
    <dgm:pt modelId="{2E66FC27-5D3D-414A-B178-C7D169B63D34}">
      <dgm:prSet phldrT="[Text]"/>
      <dgm:spPr/>
      <dgm:t>
        <a:bodyPr/>
        <a:lstStyle/>
        <a:p>
          <a:r>
            <a:rPr lang="en-US" dirty="0"/>
            <a:t>23 </a:t>
          </a:r>
          <a:r>
            <a:rPr lang="en-US" dirty="0" err="1"/>
            <a:t>Desember</a:t>
          </a:r>
          <a:r>
            <a:rPr lang="en-US" dirty="0"/>
            <a:t> 2020</a:t>
          </a:r>
          <a:endParaRPr lang="en-ID" dirty="0"/>
        </a:p>
      </dgm:t>
    </dgm:pt>
    <dgm:pt modelId="{B475AC9E-5A2F-4803-BEF0-3CEB1EA33FA3}" type="sibTrans" cxnId="{BDEB8680-270B-4988-B576-31CF1717BC0E}">
      <dgm:prSet/>
      <dgm:spPr/>
      <dgm:t>
        <a:bodyPr/>
        <a:lstStyle/>
        <a:p>
          <a:endParaRPr lang="en-ID"/>
        </a:p>
      </dgm:t>
    </dgm:pt>
    <dgm:pt modelId="{6B2EB237-4612-4C65-9D2F-572D5F5DD269}" type="parTrans" cxnId="{BDEB8680-270B-4988-B576-31CF1717BC0E}">
      <dgm:prSet/>
      <dgm:spPr/>
      <dgm:t>
        <a:bodyPr/>
        <a:lstStyle/>
        <a:p>
          <a:endParaRPr lang="en-ID"/>
        </a:p>
      </dgm:t>
    </dgm:pt>
    <dgm:pt modelId="{6D2B0319-D485-40F3-9608-C1F76B94BE02}">
      <dgm:prSet phldrT="[Text]"/>
      <dgm:spPr/>
      <dgm:t>
        <a:bodyPr/>
        <a:lstStyle/>
        <a:p>
          <a:r>
            <a:rPr lang="en-US" dirty="0"/>
            <a:t>Auditee</a:t>
          </a:r>
          <a:endParaRPr lang="en-ID" dirty="0"/>
        </a:p>
      </dgm:t>
    </dgm:pt>
    <dgm:pt modelId="{199F69DC-5AB6-4266-A9CD-C34EABC0AE60}" type="parTrans" cxnId="{34BCF927-DA3B-45B0-9131-B506A968A5DC}">
      <dgm:prSet/>
      <dgm:spPr/>
      <dgm:t>
        <a:bodyPr/>
        <a:lstStyle/>
        <a:p>
          <a:endParaRPr lang="en-ID"/>
        </a:p>
      </dgm:t>
    </dgm:pt>
    <dgm:pt modelId="{75CC9768-24A8-49D6-BFE5-B0DFF1453997}" type="sibTrans" cxnId="{34BCF927-DA3B-45B0-9131-B506A968A5DC}">
      <dgm:prSet/>
      <dgm:spPr/>
      <dgm:t>
        <a:bodyPr/>
        <a:lstStyle/>
        <a:p>
          <a:endParaRPr lang="en-ID"/>
        </a:p>
      </dgm:t>
    </dgm:pt>
    <dgm:pt modelId="{DD957931-D8F5-43DD-97C2-B5319F9E63F1}">
      <dgm:prSet phldrT="[Text]"/>
      <dgm:spPr/>
      <dgm:t>
        <a:bodyPr/>
        <a:lstStyle/>
        <a:p>
          <a:r>
            <a:rPr lang="en-US" dirty="0"/>
            <a:t>Auditor</a:t>
          </a:r>
          <a:endParaRPr lang="en-ID" dirty="0"/>
        </a:p>
      </dgm:t>
    </dgm:pt>
    <dgm:pt modelId="{39EA3BE0-DBB3-49B1-8153-B698E7A63688}" type="parTrans" cxnId="{B0B27C3A-C0E7-4938-8BFB-64BA6099C6FC}">
      <dgm:prSet/>
      <dgm:spPr/>
      <dgm:t>
        <a:bodyPr/>
        <a:lstStyle/>
        <a:p>
          <a:endParaRPr lang="en-ID"/>
        </a:p>
      </dgm:t>
    </dgm:pt>
    <dgm:pt modelId="{2FD74A0F-B278-4A36-8483-018C55FCA2ED}" type="sibTrans" cxnId="{B0B27C3A-C0E7-4938-8BFB-64BA6099C6FC}">
      <dgm:prSet/>
      <dgm:spPr/>
      <dgm:t>
        <a:bodyPr/>
        <a:lstStyle/>
        <a:p>
          <a:endParaRPr lang="en-ID"/>
        </a:p>
      </dgm:t>
    </dgm:pt>
    <dgm:pt modelId="{B2D0206A-5B46-485D-9940-27B2F50E0BAB}">
      <dgm:prSet phldrT="[Text]"/>
      <dgm:spPr/>
      <dgm:t>
        <a:bodyPr/>
        <a:lstStyle/>
        <a:p>
          <a:r>
            <a:rPr lang="en-US" dirty="0"/>
            <a:t>EVALUASI CAPAIAN DAN RENCANA KERJA</a:t>
          </a:r>
          <a:endParaRPr lang="en-ID" dirty="0"/>
        </a:p>
      </dgm:t>
    </dgm:pt>
    <dgm:pt modelId="{443F397C-541D-4D4C-BF35-675B44648963}" type="sibTrans" cxnId="{DAB16DC9-FD2A-448B-B3FC-DC9B7E12653E}">
      <dgm:prSet/>
      <dgm:spPr/>
      <dgm:t>
        <a:bodyPr/>
        <a:lstStyle/>
        <a:p>
          <a:endParaRPr lang="en-ID"/>
        </a:p>
      </dgm:t>
    </dgm:pt>
    <dgm:pt modelId="{A17A50FB-E594-43E4-96A2-3436D47206AB}" type="parTrans" cxnId="{DAB16DC9-FD2A-448B-B3FC-DC9B7E12653E}">
      <dgm:prSet/>
      <dgm:spPr/>
      <dgm:t>
        <a:bodyPr/>
        <a:lstStyle/>
        <a:p>
          <a:endParaRPr lang="en-ID"/>
        </a:p>
      </dgm:t>
    </dgm:pt>
    <dgm:pt modelId="{E6B7FE77-99E7-494E-A4B0-AD45A3933B93}">
      <dgm:prSet phldrT="[Text]"/>
      <dgm:spPr/>
      <dgm:t>
        <a:bodyPr/>
        <a:lstStyle/>
        <a:p>
          <a:r>
            <a:rPr lang="en-US" dirty="0"/>
            <a:t>PENGISIAN TINDAKAN KOREKSI</a:t>
          </a:r>
          <a:endParaRPr lang="en-ID" dirty="0"/>
        </a:p>
      </dgm:t>
    </dgm:pt>
    <dgm:pt modelId="{20832EE9-14DD-42A8-8B9D-88E1DA7A3A3C}" type="sibTrans" cxnId="{653CAF48-564A-460F-A225-59E24DA8FED0}">
      <dgm:prSet/>
      <dgm:spPr/>
      <dgm:t>
        <a:bodyPr/>
        <a:lstStyle/>
        <a:p>
          <a:endParaRPr lang="en-ID"/>
        </a:p>
      </dgm:t>
    </dgm:pt>
    <dgm:pt modelId="{885294A3-EBE2-43DF-9C25-9DAA0E1D9C65}" type="parTrans" cxnId="{653CAF48-564A-460F-A225-59E24DA8FED0}">
      <dgm:prSet/>
      <dgm:spPr/>
      <dgm:t>
        <a:bodyPr/>
        <a:lstStyle/>
        <a:p>
          <a:endParaRPr lang="en-ID"/>
        </a:p>
      </dgm:t>
    </dgm:pt>
    <dgm:pt modelId="{E73116B5-4248-461A-B9E3-BEB5DB5D6873}">
      <dgm:prSet phldrT="[Text]"/>
      <dgm:spPr/>
      <dgm:t>
        <a:bodyPr/>
        <a:lstStyle/>
        <a:p>
          <a:r>
            <a:rPr lang="en-US" dirty="0"/>
            <a:t>Auditee</a:t>
          </a:r>
          <a:endParaRPr lang="en-ID" dirty="0"/>
        </a:p>
      </dgm:t>
    </dgm:pt>
    <dgm:pt modelId="{9B9824B1-8EBD-44C3-8F67-68881F354786}" type="parTrans" cxnId="{E509F6DD-B13E-4555-8EE8-8DBB690C426B}">
      <dgm:prSet/>
      <dgm:spPr/>
      <dgm:t>
        <a:bodyPr/>
        <a:lstStyle/>
        <a:p>
          <a:endParaRPr lang="en-ID"/>
        </a:p>
      </dgm:t>
    </dgm:pt>
    <dgm:pt modelId="{E09ABC98-1E03-452E-9FBE-82EAD1A889EE}" type="sibTrans" cxnId="{E509F6DD-B13E-4555-8EE8-8DBB690C426B}">
      <dgm:prSet/>
      <dgm:spPr/>
      <dgm:t>
        <a:bodyPr/>
        <a:lstStyle/>
        <a:p>
          <a:endParaRPr lang="en-ID"/>
        </a:p>
      </dgm:t>
    </dgm:pt>
    <dgm:pt modelId="{381CAF0E-7FD6-4D90-A0C8-D9624E76F5E0}">
      <dgm:prSet phldrT="[Text]"/>
      <dgm:spPr/>
      <dgm:t>
        <a:bodyPr/>
        <a:lstStyle/>
        <a:p>
          <a:r>
            <a:rPr lang="en-US" dirty="0"/>
            <a:t>Auditee</a:t>
          </a:r>
          <a:endParaRPr lang="en-ID" dirty="0"/>
        </a:p>
      </dgm:t>
    </dgm:pt>
    <dgm:pt modelId="{ECDE1FF9-CAEA-424D-B243-E9F81F802C55}" type="parTrans" cxnId="{5F7F5E37-2273-4DCA-8915-C618B13852EB}">
      <dgm:prSet/>
      <dgm:spPr/>
      <dgm:t>
        <a:bodyPr/>
        <a:lstStyle/>
        <a:p>
          <a:endParaRPr lang="en-ID"/>
        </a:p>
      </dgm:t>
    </dgm:pt>
    <dgm:pt modelId="{0862B3BC-A79E-44B7-A6A0-9874BA4A73E4}" type="sibTrans" cxnId="{5F7F5E37-2273-4DCA-8915-C618B13852EB}">
      <dgm:prSet/>
      <dgm:spPr/>
      <dgm:t>
        <a:bodyPr/>
        <a:lstStyle/>
        <a:p>
          <a:endParaRPr lang="en-ID"/>
        </a:p>
      </dgm:t>
    </dgm:pt>
    <dgm:pt modelId="{C6910064-F722-4985-8CFA-A1BEE3A54F52}">
      <dgm:prSet phldrT="[Text]"/>
      <dgm:spPr/>
      <dgm:t>
        <a:bodyPr/>
        <a:lstStyle/>
        <a:p>
          <a:r>
            <a:rPr lang="en-US" dirty="0"/>
            <a:t>Auditor</a:t>
          </a:r>
          <a:endParaRPr lang="en-ID" dirty="0"/>
        </a:p>
      </dgm:t>
    </dgm:pt>
    <dgm:pt modelId="{43998CB3-886F-4080-BEE4-AA724EE51BF2}" type="parTrans" cxnId="{9F31B58A-A3D0-414B-A6FD-C7563C33E699}">
      <dgm:prSet/>
      <dgm:spPr/>
      <dgm:t>
        <a:bodyPr/>
        <a:lstStyle/>
        <a:p>
          <a:endParaRPr lang="en-ID"/>
        </a:p>
      </dgm:t>
    </dgm:pt>
    <dgm:pt modelId="{099E82F9-7A8C-47C6-92B8-FA60162FEFC4}" type="sibTrans" cxnId="{9F31B58A-A3D0-414B-A6FD-C7563C33E699}">
      <dgm:prSet/>
      <dgm:spPr/>
      <dgm:t>
        <a:bodyPr/>
        <a:lstStyle/>
        <a:p>
          <a:endParaRPr lang="en-ID"/>
        </a:p>
      </dgm:t>
    </dgm:pt>
    <dgm:pt modelId="{01AA7125-A04F-4B00-8A14-8273C8E2822B}" type="pres">
      <dgm:prSet presAssocID="{53AFE80B-3CB8-4055-8E7B-3DA6C9FAE0D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AF25B52-15D2-4907-8CE3-7E94BEF704B8}" type="pres">
      <dgm:prSet presAssocID="{53AFE80B-3CB8-4055-8E7B-3DA6C9FAE0D5}" presName="children" presStyleCnt="0"/>
      <dgm:spPr/>
    </dgm:pt>
    <dgm:pt modelId="{0CB26B73-0018-4191-842C-CE5CCE761D36}" type="pres">
      <dgm:prSet presAssocID="{53AFE80B-3CB8-4055-8E7B-3DA6C9FAE0D5}" presName="child1group" presStyleCnt="0"/>
      <dgm:spPr/>
    </dgm:pt>
    <dgm:pt modelId="{5E45BD6E-298A-4D3F-AE12-5B4D6819EBDE}" type="pres">
      <dgm:prSet presAssocID="{53AFE80B-3CB8-4055-8E7B-3DA6C9FAE0D5}" presName="child1" presStyleLbl="bgAcc1" presStyleIdx="0" presStyleCnt="4"/>
      <dgm:spPr/>
    </dgm:pt>
    <dgm:pt modelId="{F19D315E-E9FB-4DB6-8592-F897D4048BA5}" type="pres">
      <dgm:prSet presAssocID="{53AFE80B-3CB8-4055-8E7B-3DA6C9FAE0D5}" presName="child1Text" presStyleLbl="bgAcc1" presStyleIdx="0" presStyleCnt="4">
        <dgm:presLayoutVars>
          <dgm:bulletEnabled val="1"/>
        </dgm:presLayoutVars>
      </dgm:prSet>
      <dgm:spPr/>
    </dgm:pt>
    <dgm:pt modelId="{4454E340-9561-422A-9D16-29F693C5D0E0}" type="pres">
      <dgm:prSet presAssocID="{53AFE80B-3CB8-4055-8E7B-3DA6C9FAE0D5}" presName="child2group" presStyleCnt="0"/>
      <dgm:spPr/>
    </dgm:pt>
    <dgm:pt modelId="{595433D7-A2A1-4CFD-9AB3-A91C5F0F028C}" type="pres">
      <dgm:prSet presAssocID="{53AFE80B-3CB8-4055-8E7B-3DA6C9FAE0D5}" presName="child2" presStyleLbl="bgAcc1" presStyleIdx="1" presStyleCnt="4"/>
      <dgm:spPr/>
    </dgm:pt>
    <dgm:pt modelId="{0D61B09F-7AFD-4C53-8F58-FD72D36858DE}" type="pres">
      <dgm:prSet presAssocID="{53AFE80B-3CB8-4055-8E7B-3DA6C9FAE0D5}" presName="child2Text" presStyleLbl="bgAcc1" presStyleIdx="1" presStyleCnt="4">
        <dgm:presLayoutVars>
          <dgm:bulletEnabled val="1"/>
        </dgm:presLayoutVars>
      </dgm:prSet>
      <dgm:spPr/>
    </dgm:pt>
    <dgm:pt modelId="{DB179CCA-44A1-409A-9B4B-87DBB6002DE2}" type="pres">
      <dgm:prSet presAssocID="{53AFE80B-3CB8-4055-8E7B-3DA6C9FAE0D5}" presName="child3group" presStyleCnt="0"/>
      <dgm:spPr/>
    </dgm:pt>
    <dgm:pt modelId="{E22061A6-B652-49B6-BDF2-0329E6AA5E67}" type="pres">
      <dgm:prSet presAssocID="{53AFE80B-3CB8-4055-8E7B-3DA6C9FAE0D5}" presName="child3" presStyleLbl="bgAcc1" presStyleIdx="2" presStyleCnt="4"/>
      <dgm:spPr/>
    </dgm:pt>
    <dgm:pt modelId="{E3952573-8350-4ED3-B08B-5E18DA1371D5}" type="pres">
      <dgm:prSet presAssocID="{53AFE80B-3CB8-4055-8E7B-3DA6C9FAE0D5}" presName="child3Text" presStyleLbl="bgAcc1" presStyleIdx="2" presStyleCnt="4">
        <dgm:presLayoutVars>
          <dgm:bulletEnabled val="1"/>
        </dgm:presLayoutVars>
      </dgm:prSet>
      <dgm:spPr/>
    </dgm:pt>
    <dgm:pt modelId="{6E3EC687-6882-4145-921F-CF291F0C12EA}" type="pres">
      <dgm:prSet presAssocID="{53AFE80B-3CB8-4055-8E7B-3DA6C9FAE0D5}" presName="child4group" presStyleCnt="0"/>
      <dgm:spPr/>
    </dgm:pt>
    <dgm:pt modelId="{3789B8D9-1BDF-4D7A-A0C4-01AF664830E1}" type="pres">
      <dgm:prSet presAssocID="{53AFE80B-3CB8-4055-8E7B-3DA6C9FAE0D5}" presName="child4" presStyleLbl="bgAcc1" presStyleIdx="3" presStyleCnt="4"/>
      <dgm:spPr/>
    </dgm:pt>
    <dgm:pt modelId="{5F08B68D-D889-40E4-894B-06689555373A}" type="pres">
      <dgm:prSet presAssocID="{53AFE80B-3CB8-4055-8E7B-3DA6C9FAE0D5}" presName="child4Text" presStyleLbl="bgAcc1" presStyleIdx="3" presStyleCnt="4">
        <dgm:presLayoutVars>
          <dgm:bulletEnabled val="1"/>
        </dgm:presLayoutVars>
      </dgm:prSet>
      <dgm:spPr/>
    </dgm:pt>
    <dgm:pt modelId="{A45B94CB-F182-49EA-9E42-32F1F241EB26}" type="pres">
      <dgm:prSet presAssocID="{53AFE80B-3CB8-4055-8E7B-3DA6C9FAE0D5}" presName="childPlaceholder" presStyleCnt="0"/>
      <dgm:spPr/>
    </dgm:pt>
    <dgm:pt modelId="{87D746C5-6D8D-496F-8C10-88F202679243}" type="pres">
      <dgm:prSet presAssocID="{53AFE80B-3CB8-4055-8E7B-3DA6C9FAE0D5}" presName="circle" presStyleCnt="0"/>
      <dgm:spPr/>
    </dgm:pt>
    <dgm:pt modelId="{5CAB782D-9CE6-42CF-B70F-14CC42E0C282}" type="pres">
      <dgm:prSet presAssocID="{53AFE80B-3CB8-4055-8E7B-3DA6C9FAE0D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AA531AD-7A49-4AA8-B251-BE92555878DF}" type="pres">
      <dgm:prSet presAssocID="{53AFE80B-3CB8-4055-8E7B-3DA6C9FAE0D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0098674-D4C7-4C4E-804E-6691C3ABB1DF}" type="pres">
      <dgm:prSet presAssocID="{53AFE80B-3CB8-4055-8E7B-3DA6C9FAE0D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49170F8-E909-476C-9AC2-5A3B68D0FBBB}" type="pres">
      <dgm:prSet presAssocID="{53AFE80B-3CB8-4055-8E7B-3DA6C9FAE0D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5AA65F-455A-4536-BBB8-D76BA0DA01E5}" type="pres">
      <dgm:prSet presAssocID="{53AFE80B-3CB8-4055-8E7B-3DA6C9FAE0D5}" presName="quadrantPlaceholder" presStyleCnt="0"/>
      <dgm:spPr/>
    </dgm:pt>
    <dgm:pt modelId="{20810362-D8AF-4882-8D04-09AF44C1969E}" type="pres">
      <dgm:prSet presAssocID="{53AFE80B-3CB8-4055-8E7B-3DA6C9FAE0D5}" presName="center1" presStyleLbl="fgShp" presStyleIdx="0" presStyleCnt="2"/>
      <dgm:spPr/>
    </dgm:pt>
    <dgm:pt modelId="{02A39D80-3747-4392-BCF8-E40E79FD495E}" type="pres">
      <dgm:prSet presAssocID="{53AFE80B-3CB8-4055-8E7B-3DA6C9FAE0D5}" presName="center2" presStyleLbl="fgShp" presStyleIdx="1" presStyleCnt="2"/>
      <dgm:spPr/>
    </dgm:pt>
  </dgm:ptLst>
  <dgm:cxnLst>
    <dgm:cxn modelId="{24C0BA0A-C73D-4AEA-AA29-BECB9917848E}" type="presOf" srcId="{E73116B5-4248-461A-B9E3-BEB5DB5D6873}" destId="{E3952573-8350-4ED3-B08B-5E18DA1371D5}" srcOrd="1" destOrd="1" presId="urn:microsoft.com/office/officeart/2005/8/layout/cycle4"/>
    <dgm:cxn modelId="{8732950F-3B8B-4347-8DFC-4544AE30127D}" srcId="{53AFE80B-3CB8-4055-8E7B-3DA6C9FAE0D5}" destId="{548D5BA3-136D-4592-9264-48DAD1C2A576}" srcOrd="1" destOrd="0" parTransId="{5F36A418-F842-4CA2-A2FD-575FAA40A0E9}" sibTransId="{C56D7EE7-7608-410C-8C6C-96135A47E3C9}"/>
    <dgm:cxn modelId="{C0942A12-528F-424E-9C54-6627DC450EBC}" type="presOf" srcId="{DD957931-D8F5-43DD-97C2-B5319F9E63F1}" destId="{0D61B09F-7AFD-4C53-8F58-FD72D36858DE}" srcOrd="1" destOrd="1" presId="urn:microsoft.com/office/officeart/2005/8/layout/cycle4"/>
    <dgm:cxn modelId="{DC99CE19-DF37-49F6-9B74-726B5FF1B780}" type="presOf" srcId="{541CBF5D-8699-4E4F-90D9-927318A317D0}" destId="{5F08B68D-D889-40E4-894B-06689555373A}" srcOrd="1" destOrd="0" presId="urn:microsoft.com/office/officeart/2005/8/layout/cycle4"/>
    <dgm:cxn modelId="{D1977B1D-294F-41E6-9F1A-62AB962B1F59}" type="presOf" srcId="{12ECE1F7-C2EF-41AB-9161-BE12677ADE52}" destId="{595433D7-A2A1-4CFD-9AB3-A91C5F0F028C}" srcOrd="0" destOrd="0" presId="urn:microsoft.com/office/officeart/2005/8/layout/cycle4"/>
    <dgm:cxn modelId="{34BCF927-DA3B-45B0-9131-B506A968A5DC}" srcId="{8BCF8B53-98DD-432A-9D2C-61131F602A9F}" destId="{6D2B0319-D485-40F3-9608-C1F76B94BE02}" srcOrd="1" destOrd="0" parTransId="{199F69DC-5AB6-4266-A9CD-C34EABC0AE60}" sibTransId="{75CC9768-24A8-49D6-BFE5-B0DFF1453997}"/>
    <dgm:cxn modelId="{A9B6022E-F925-43DA-BFC4-ED22946E914E}" srcId="{53AFE80B-3CB8-4055-8E7B-3DA6C9FAE0D5}" destId="{8BCF8B53-98DD-432A-9D2C-61131F602A9F}" srcOrd="0" destOrd="0" parTransId="{BEB3BC50-A4F4-4F66-97EA-67FFBB5BF55C}" sibTransId="{D553425F-AB9E-4EBC-9E28-43AE59E28435}"/>
    <dgm:cxn modelId="{65BC0A30-2B84-450D-8A30-4F22C71F750B}" type="presOf" srcId="{381CAF0E-7FD6-4D90-A0C8-D9624E76F5E0}" destId="{5F08B68D-D889-40E4-894B-06689555373A}" srcOrd="1" destOrd="1" presId="urn:microsoft.com/office/officeart/2005/8/layout/cycle4"/>
    <dgm:cxn modelId="{5F7F5E37-2273-4DCA-8915-C618B13852EB}" srcId="{B2D0206A-5B46-485D-9940-27B2F50E0BAB}" destId="{381CAF0E-7FD6-4D90-A0C8-D9624E76F5E0}" srcOrd="1" destOrd="0" parTransId="{ECDE1FF9-CAEA-424D-B243-E9F81F802C55}" sibTransId="{0862B3BC-A79E-44B7-A6A0-9874BA4A73E4}"/>
    <dgm:cxn modelId="{B0B27C3A-C0E7-4938-8BFB-64BA6099C6FC}" srcId="{548D5BA3-136D-4592-9264-48DAD1C2A576}" destId="{DD957931-D8F5-43DD-97C2-B5319F9E63F1}" srcOrd="1" destOrd="0" parTransId="{39EA3BE0-DBB3-49B1-8153-B698E7A63688}" sibTransId="{2FD74A0F-B278-4A36-8483-018C55FCA2ED}"/>
    <dgm:cxn modelId="{D78B853D-9E3C-4D89-B00F-9850DDC89198}" type="presOf" srcId="{2E66FC27-5D3D-414A-B178-C7D169B63D34}" destId="{5E45BD6E-298A-4D3F-AE12-5B4D6819EBDE}" srcOrd="0" destOrd="0" presId="urn:microsoft.com/office/officeart/2005/8/layout/cycle4"/>
    <dgm:cxn modelId="{0A7CB35C-ECA4-47EF-9938-DDDB03D68505}" type="presOf" srcId="{2E66FC27-5D3D-414A-B178-C7D169B63D34}" destId="{F19D315E-E9FB-4DB6-8592-F897D4048BA5}" srcOrd="1" destOrd="0" presId="urn:microsoft.com/office/officeart/2005/8/layout/cycle4"/>
    <dgm:cxn modelId="{EB2E5A5E-7EE5-4F2F-8E9B-549F9240BCAB}" srcId="{B2D0206A-5B46-485D-9940-27B2F50E0BAB}" destId="{541CBF5D-8699-4E4F-90D9-927318A317D0}" srcOrd="0" destOrd="0" parTransId="{13B3A298-0513-4607-B514-CADB753760DF}" sibTransId="{5EDAC80A-CC49-4332-931C-7F69180EFB79}"/>
    <dgm:cxn modelId="{653CAF48-564A-460F-A225-59E24DA8FED0}" srcId="{53AFE80B-3CB8-4055-8E7B-3DA6C9FAE0D5}" destId="{E6B7FE77-99E7-494E-A4B0-AD45A3933B93}" srcOrd="2" destOrd="0" parTransId="{885294A3-EBE2-43DF-9C25-9DAA0E1D9C65}" sibTransId="{20832EE9-14DD-42A8-8B9D-88E1DA7A3A3C}"/>
    <dgm:cxn modelId="{0940977A-1FCE-444F-827B-032524BBB7C1}" type="presOf" srcId="{E6B7FE77-99E7-494E-A4B0-AD45A3933B93}" destId="{E0098674-D4C7-4C4E-804E-6691C3ABB1DF}" srcOrd="0" destOrd="0" presId="urn:microsoft.com/office/officeart/2005/8/layout/cycle4"/>
    <dgm:cxn modelId="{BDEB8680-270B-4988-B576-31CF1717BC0E}" srcId="{8BCF8B53-98DD-432A-9D2C-61131F602A9F}" destId="{2E66FC27-5D3D-414A-B178-C7D169B63D34}" srcOrd="0" destOrd="0" parTransId="{6B2EB237-4612-4C65-9D2F-572D5F5DD269}" sibTransId="{B475AC9E-5A2F-4803-BEF0-3CEB1EA33FA3}"/>
    <dgm:cxn modelId="{31621882-198C-4FD3-BC5A-878D5AA84DBF}" type="presOf" srcId="{6D2B0319-D485-40F3-9608-C1F76B94BE02}" destId="{5E45BD6E-298A-4D3F-AE12-5B4D6819EBDE}" srcOrd="0" destOrd="1" presId="urn:microsoft.com/office/officeart/2005/8/layout/cycle4"/>
    <dgm:cxn modelId="{9F31B58A-A3D0-414B-A6FD-C7563C33E699}" srcId="{B2D0206A-5B46-485D-9940-27B2F50E0BAB}" destId="{C6910064-F722-4985-8CFA-A1BEE3A54F52}" srcOrd="2" destOrd="0" parTransId="{43998CB3-886F-4080-BEE4-AA724EE51BF2}" sibTransId="{099E82F9-7A8C-47C6-92B8-FA60162FEFC4}"/>
    <dgm:cxn modelId="{B9551E8B-6261-4A20-A08E-C81A26EA4ED7}" srcId="{E6B7FE77-99E7-494E-A4B0-AD45A3933B93}" destId="{652C8C2C-44DE-457B-A596-0AAE26939543}" srcOrd="0" destOrd="0" parTransId="{8B1E13BA-1349-4D5E-A139-A818E215237E}" sibTransId="{F09D9ED7-8B69-49D6-A5D7-72C500947BF7}"/>
    <dgm:cxn modelId="{AD6B9393-ADC6-4A82-98DE-3B57A7E88B49}" type="presOf" srcId="{B2D0206A-5B46-485D-9940-27B2F50E0BAB}" destId="{749170F8-E909-476C-9AC2-5A3B68D0FBBB}" srcOrd="0" destOrd="0" presId="urn:microsoft.com/office/officeart/2005/8/layout/cycle4"/>
    <dgm:cxn modelId="{E2422F9D-4245-4ECE-AE79-C710CD71AD7B}" type="presOf" srcId="{548D5BA3-136D-4592-9264-48DAD1C2A576}" destId="{5AA531AD-7A49-4AA8-B251-BE92555878DF}" srcOrd="0" destOrd="0" presId="urn:microsoft.com/office/officeart/2005/8/layout/cycle4"/>
    <dgm:cxn modelId="{F204339E-277A-4B8C-8AC2-92F495B65A8C}" type="presOf" srcId="{381CAF0E-7FD6-4D90-A0C8-D9624E76F5E0}" destId="{3789B8D9-1BDF-4D7A-A0C4-01AF664830E1}" srcOrd="0" destOrd="1" presId="urn:microsoft.com/office/officeart/2005/8/layout/cycle4"/>
    <dgm:cxn modelId="{6F5F17B8-67C6-4389-9A6F-3088CC33548B}" type="presOf" srcId="{C6910064-F722-4985-8CFA-A1BEE3A54F52}" destId="{3789B8D9-1BDF-4D7A-A0C4-01AF664830E1}" srcOrd="0" destOrd="2" presId="urn:microsoft.com/office/officeart/2005/8/layout/cycle4"/>
    <dgm:cxn modelId="{E3688BB9-196B-4EE2-AAAA-3954E231F3CC}" type="presOf" srcId="{6D2B0319-D485-40F3-9608-C1F76B94BE02}" destId="{F19D315E-E9FB-4DB6-8592-F897D4048BA5}" srcOrd="1" destOrd="1" presId="urn:microsoft.com/office/officeart/2005/8/layout/cycle4"/>
    <dgm:cxn modelId="{0870BABE-F004-4D31-9E5E-9088B2DB597C}" srcId="{548D5BA3-136D-4592-9264-48DAD1C2A576}" destId="{12ECE1F7-C2EF-41AB-9161-BE12677ADE52}" srcOrd="0" destOrd="0" parTransId="{BB20E0B1-C6C6-4F3F-8FB2-B48A9D9B8089}" sibTransId="{D3D612F2-4039-4AAE-BA25-5B800F346522}"/>
    <dgm:cxn modelId="{BC84CAC1-7C57-4B4A-A407-B5D47C8F700E}" type="presOf" srcId="{541CBF5D-8699-4E4F-90D9-927318A317D0}" destId="{3789B8D9-1BDF-4D7A-A0C4-01AF664830E1}" srcOrd="0" destOrd="0" presId="urn:microsoft.com/office/officeart/2005/8/layout/cycle4"/>
    <dgm:cxn modelId="{DAB16DC9-FD2A-448B-B3FC-DC9B7E12653E}" srcId="{53AFE80B-3CB8-4055-8E7B-3DA6C9FAE0D5}" destId="{B2D0206A-5B46-485D-9940-27B2F50E0BAB}" srcOrd="3" destOrd="0" parTransId="{A17A50FB-E594-43E4-96A2-3436D47206AB}" sibTransId="{443F397C-541D-4D4C-BF35-675B44648963}"/>
    <dgm:cxn modelId="{3B7804D6-6126-43E5-9A70-33993046BB01}" type="presOf" srcId="{C6910064-F722-4985-8CFA-A1BEE3A54F52}" destId="{5F08B68D-D889-40E4-894B-06689555373A}" srcOrd="1" destOrd="2" presId="urn:microsoft.com/office/officeart/2005/8/layout/cycle4"/>
    <dgm:cxn modelId="{CB8D1CDB-A336-4608-B1E1-A4E7E5241E99}" type="presOf" srcId="{E73116B5-4248-461A-B9E3-BEB5DB5D6873}" destId="{E22061A6-B652-49B6-BDF2-0329E6AA5E67}" srcOrd="0" destOrd="1" presId="urn:microsoft.com/office/officeart/2005/8/layout/cycle4"/>
    <dgm:cxn modelId="{E509F6DD-B13E-4555-8EE8-8DBB690C426B}" srcId="{E6B7FE77-99E7-494E-A4B0-AD45A3933B93}" destId="{E73116B5-4248-461A-B9E3-BEB5DB5D6873}" srcOrd="1" destOrd="0" parTransId="{9B9824B1-8EBD-44C3-8F67-68881F354786}" sibTransId="{E09ABC98-1E03-452E-9FBE-82EAD1A889EE}"/>
    <dgm:cxn modelId="{07C37CDF-CB30-4C69-8532-FC77C05E8116}" type="presOf" srcId="{652C8C2C-44DE-457B-A596-0AAE26939543}" destId="{E22061A6-B652-49B6-BDF2-0329E6AA5E67}" srcOrd="0" destOrd="0" presId="urn:microsoft.com/office/officeart/2005/8/layout/cycle4"/>
    <dgm:cxn modelId="{F9B958E5-E706-4DDA-96F4-FA67D2BA059F}" type="presOf" srcId="{12ECE1F7-C2EF-41AB-9161-BE12677ADE52}" destId="{0D61B09F-7AFD-4C53-8F58-FD72D36858DE}" srcOrd="1" destOrd="0" presId="urn:microsoft.com/office/officeart/2005/8/layout/cycle4"/>
    <dgm:cxn modelId="{2D3845F3-6D46-4C87-AAA7-3179284964CF}" type="presOf" srcId="{53AFE80B-3CB8-4055-8E7B-3DA6C9FAE0D5}" destId="{01AA7125-A04F-4B00-8A14-8273C8E2822B}" srcOrd="0" destOrd="0" presId="urn:microsoft.com/office/officeart/2005/8/layout/cycle4"/>
    <dgm:cxn modelId="{726E7AF5-AAF1-46FC-9825-25FD6251C00F}" type="presOf" srcId="{DD957931-D8F5-43DD-97C2-B5319F9E63F1}" destId="{595433D7-A2A1-4CFD-9AB3-A91C5F0F028C}" srcOrd="0" destOrd="1" presId="urn:microsoft.com/office/officeart/2005/8/layout/cycle4"/>
    <dgm:cxn modelId="{AE0890F6-85A3-4AE2-9DEF-24C7E31E44E7}" type="presOf" srcId="{8BCF8B53-98DD-432A-9D2C-61131F602A9F}" destId="{5CAB782D-9CE6-42CF-B70F-14CC42E0C282}" srcOrd="0" destOrd="0" presId="urn:microsoft.com/office/officeart/2005/8/layout/cycle4"/>
    <dgm:cxn modelId="{7B6127FD-234F-485E-8883-3981EEE21046}" type="presOf" srcId="{652C8C2C-44DE-457B-A596-0AAE26939543}" destId="{E3952573-8350-4ED3-B08B-5E18DA1371D5}" srcOrd="1" destOrd="0" presId="urn:microsoft.com/office/officeart/2005/8/layout/cycle4"/>
    <dgm:cxn modelId="{7B19FA4F-EC1B-4093-99B2-0C6AA0BBF182}" type="presParOf" srcId="{01AA7125-A04F-4B00-8A14-8273C8E2822B}" destId="{2AF25B52-15D2-4907-8CE3-7E94BEF704B8}" srcOrd="0" destOrd="0" presId="urn:microsoft.com/office/officeart/2005/8/layout/cycle4"/>
    <dgm:cxn modelId="{0D9DFA65-A6C8-40D6-AA4D-B5FA41810B51}" type="presParOf" srcId="{2AF25B52-15D2-4907-8CE3-7E94BEF704B8}" destId="{0CB26B73-0018-4191-842C-CE5CCE761D36}" srcOrd="0" destOrd="0" presId="urn:microsoft.com/office/officeart/2005/8/layout/cycle4"/>
    <dgm:cxn modelId="{DD0FF8A5-E587-4691-A6A2-20936A2581BA}" type="presParOf" srcId="{0CB26B73-0018-4191-842C-CE5CCE761D36}" destId="{5E45BD6E-298A-4D3F-AE12-5B4D6819EBDE}" srcOrd="0" destOrd="0" presId="urn:microsoft.com/office/officeart/2005/8/layout/cycle4"/>
    <dgm:cxn modelId="{8AC13E6A-3FCE-49EE-B008-F852871C6573}" type="presParOf" srcId="{0CB26B73-0018-4191-842C-CE5CCE761D36}" destId="{F19D315E-E9FB-4DB6-8592-F897D4048BA5}" srcOrd="1" destOrd="0" presId="urn:microsoft.com/office/officeart/2005/8/layout/cycle4"/>
    <dgm:cxn modelId="{311029FF-36BB-4C3A-95A2-3811B6E37BEE}" type="presParOf" srcId="{2AF25B52-15D2-4907-8CE3-7E94BEF704B8}" destId="{4454E340-9561-422A-9D16-29F693C5D0E0}" srcOrd="1" destOrd="0" presId="urn:microsoft.com/office/officeart/2005/8/layout/cycle4"/>
    <dgm:cxn modelId="{0E8AEC2A-1965-4B24-B220-8FE9379183BC}" type="presParOf" srcId="{4454E340-9561-422A-9D16-29F693C5D0E0}" destId="{595433D7-A2A1-4CFD-9AB3-A91C5F0F028C}" srcOrd="0" destOrd="0" presId="urn:microsoft.com/office/officeart/2005/8/layout/cycle4"/>
    <dgm:cxn modelId="{6ACFDA29-FF86-43BC-BEF4-C05640EBB9F7}" type="presParOf" srcId="{4454E340-9561-422A-9D16-29F693C5D0E0}" destId="{0D61B09F-7AFD-4C53-8F58-FD72D36858DE}" srcOrd="1" destOrd="0" presId="urn:microsoft.com/office/officeart/2005/8/layout/cycle4"/>
    <dgm:cxn modelId="{D5B99CBA-B3AB-44A0-B860-7D8CF994D736}" type="presParOf" srcId="{2AF25B52-15D2-4907-8CE3-7E94BEF704B8}" destId="{DB179CCA-44A1-409A-9B4B-87DBB6002DE2}" srcOrd="2" destOrd="0" presId="urn:microsoft.com/office/officeart/2005/8/layout/cycle4"/>
    <dgm:cxn modelId="{74F80008-6F5E-4FCB-8987-2B86EC3FF7D9}" type="presParOf" srcId="{DB179CCA-44A1-409A-9B4B-87DBB6002DE2}" destId="{E22061A6-B652-49B6-BDF2-0329E6AA5E67}" srcOrd="0" destOrd="0" presId="urn:microsoft.com/office/officeart/2005/8/layout/cycle4"/>
    <dgm:cxn modelId="{DF5F450D-E3D0-4DE2-AEA4-D23C2528479C}" type="presParOf" srcId="{DB179CCA-44A1-409A-9B4B-87DBB6002DE2}" destId="{E3952573-8350-4ED3-B08B-5E18DA1371D5}" srcOrd="1" destOrd="0" presId="urn:microsoft.com/office/officeart/2005/8/layout/cycle4"/>
    <dgm:cxn modelId="{84551DCB-F0A5-417C-BB7F-512E24F69923}" type="presParOf" srcId="{2AF25B52-15D2-4907-8CE3-7E94BEF704B8}" destId="{6E3EC687-6882-4145-921F-CF291F0C12EA}" srcOrd="3" destOrd="0" presId="urn:microsoft.com/office/officeart/2005/8/layout/cycle4"/>
    <dgm:cxn modelId="{A759E558-6957-4506-A4E1-DC1055B4993C}" type="presParOf" srcId="{6E3EC687-6882-4145-921F-CF291F0C12EA}" destId="{3789B8D9-1BDF-4D7A-A0C4-01AF664830E1}" srcOrd="0" destOrd="0" presId="urn:microsoft.com/office/officeart/2005/8/layout/cycle4"/>
    <dgm:cxn modelId="{6D2A720C-935E-462A-B022-207F22F723EA}" type="presParOf" srcId="{6E3EC687-6882-4145-921F-CF291F0C12EA}" destId="{5F08B68D-D889-40E4-894B-06689555373A}" srcOrd="1" destOrd="0" presId="urn:microsoft.com/office/officeart/2005/8/layout/cycle4"/>
    <dgm:cxn modelId="{104C565E-5B91-41F5-A274-3D53C7AE8E93}" type="presParOf" srcId="{2AF25B52-15D2-4907-8CE3-7E94BEF704B8}" destId="{A45B94CB-F182-49EA-9E42-32F1F241EB26}" srcOrd="4" destOrd="0" presId="urn:microsoft.com/office/officeart/2005/8/layout/cycle4"/>
    <dgm:cxn modelId="{65B7AE99-86CD-4CCD-8A31-20A4D59441B0}" type="presParOf" srcId="{01AA7125-A04F-4B00-8A14-8273C8E2822B}" destId="{87D746C5-6D8D-496F-8C10-88F202679243}" srcOrd="1" destOrd="0" presId="urn:microsoft.com/office/officeart/2005/8/layout/cycle4"/>
    <dgm:cxn modelId="{A642778A-A675-4FA6-968E-9030835A733B}" type="presParOf" srcId="{87D746C5-6D8D-496F-8C10-88F202679243}" destId="{5CAB782D-9CE6-42CF-B70F-14CC42E0C282}" srcOrd="0" destOrd="0" presId="urn:microsoft.com/office/officeart/2005/8/layout/cycle4"/>
    <dgm:cxn modelId="{727CE01E-6DDC-4AEF-90B8-96230F8F7938}" type="presParOf" srcId="{87D746C5-6D8D-496F-8C10-88F202679243}" destId="{5AA531AD-7A49-4AA8-B251-BE92555878DF}" srcOrd="1" destOrd="0" presId="urn:microsoft.com/office/officeart/2005/8/layout/cycle4"/>
    <dgm:cxn modelId="{0D1B9E57-C6F7-4C17-B389-8634EAD2392B}" type="presParOf" srcId="{87D746C5-6D8D-496F-8C10-88F202679243}" destId="{E0098674-D4C7-4C4E-804E-6691C3ABB1DF}" srcOrd="2" destOrd="0" presId="urn:microsoft.com/office/officeart/2005/8/layout/cycle4"/>
    <dgm:cxn modelId="{222E367A-B509-4DE9-8B10-13A6B8CDF4D7}" type="presParOf" srcId="{87D746C5-6D8D-496F-8C10-88F202679243}" destId="{749170F8-E909-476C-9AC2-5A3B68D0FBBB}" srcOrd="3" destOrd="0" presId="urn:microsoft.com/office/officeart/2005/8/layout/cycle4"/>
    <dgm:cxn modelId="{443F72F9-B641-449F-B1C3-B6B2B4FD8A06}" type="presParOf" srcId="{87D746C5-6D8D-496F-8C10-88F202679243}" destId="{595AA65F-455A-4536-BBB8-D76BA0DA01E5}" srcOrd="4" destOrd="0" presId="urn:microsoft.com/office/officeart/2005/8/layout/cycle4"/>
    <dgm:cxn modelId="{A39B63C0-4EEA-47E5-925A-1FECE0067AA8}" type="presParOf" srcId="{01AA7125-A04F-4B00-8A14-8273C8E2822B}" destId="{20810362-D8AF-4882-8D04-09AF44C1969E}" srcOrd="2" destOrd="0" presId="urn:microsoft.com/office/officeart/2005/8/layout/cycle4"/>
    <dgm:cxn modelId="{102E0965-9BD7-49DE-A07A-E94E3E163A5A}" type="presParOf" srcId="{01AA7125-A04F-4B00-8A14-8273C8E2822B}" destId="{02A39D80-3747-4392-BCF8-E40E79FD495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061A6-B652-49B6-BDF2-0329E6AA5E67}">
      <dsp:nvSpPr>
        <dsp:cNvPr id="0" name=""/>
        <dsp:cNvSpPr/>
      </dsp:nvSpPr>
      <dsp:spPr>
        <a:xfrm>
          <a:off x="4931816" y="3598958"/>
          <a:ext cx="2614537" cy="1693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21 </a:t>
          </a:r>
          <a:r>
            <a:rPr lang="en-US" sz="1600" kern="1200" dirty="0" err="1"/>
            <a:t>Januari</a:t>
          </a:r>
          <a:r>
            <a:rPr lang="en-US" sz="1600" kern="1200" dirty="0"/>
            <a:t> 2021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Auditee</a:t>
          </a:r>
          <a:endParaRPr lang="en-ID" sz="1600" kern="1200" dirty="0"/>
        </a:p>
      </dsp:txBody>
      <dsp:txXfrm>
        <a:off x="5753381" y="4059568"/>
        <a:ext cx="1755770" cy="1195814"/>
      </dsp:txXfrm>
    </dsp:sp>
    <dsp:sp modelId="{3789B8D9-1BDF-4D7A-A0C4-01AF664830E1}">
      <dsp:nvSpPr>
        <dsp:cNvPr id="0" name=""/>
        <dsp:cNvSpPr/>
      </dsp:nvSpPr>
      <dsp:spPr>
        <a:xfrm>
          <a:off x="665992" y="3598958"/>
          <a:ext cx="2614537" cy="1693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7 </a:t>
          </a:r>
          <a:r>
            <a:rPr lang="en-US" sz="1600" kern="1200" dirty="0" err="1"/>
            <a:t>Februari</a:t>
          </a:r>
          <a:r>
            <a:rPr lang="en-US" sz="1600" kern="1200" dirty="0"/>
            <a:t> 2020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Auditee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Auditor</a:t>
          </a:r>
          <a:endParaRPr lang="en-ID" sz="1600" kern="1200" dirty="0"/>
        </a:p>
      </dsp:txBody>
      <dsp:txXfrm>
        <a:off x="703195" y="4059568"/>
        <a:ext cx="1755770" cy="1195814"/>
      </dsp:txXfrm>
    </dsp:sp>
    <dsp:sp modelId="{595433D7-A2A1-4CFD-9AB3-A91C5F0F028C}">
      <dsp:nvSpPr>
        <dsp:cNvPr id="0" name=""/>
        <dsp:cNvSpPr/>
      </dsp:nvSpPr>
      <dsp:spPr>
        <a:xfrm>
          <a:off x="4931816" y="0"/>
          <a:ext cx="2614537" cy="1693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15 </a:t>
          </a:r>
          <a:r>
            <a:rPr lang="en-US" sz="1600" kern="1200" dirty="0" err="1"/>
            <a:t>Januari</a:t>
          </a:r>
          <a:r>
            <a:rPr lang="en-US" sz="1600" kern="1200" dirty="0"/>
            <a:t> 2020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Auditor</a:t>
          </a:r>
          <a:endParaRPr lang="en-ID" sz="1600" kern="1200" dirty="0"/>
        </a:p>
      </dsp:txBody>
      <dsp:txXfrm>
        <a:off x="5753381" y="37203"/>
        <a:ext cx="1755770" cy="1195814"/>
      </dsp:txXfrm>
    </dsp:sp>
    <dsp:sp modelId="{5E45BD6E-298A-4D3F-AE12-5B4D6819EBDE}">
      <dsp:nvSpPr>
        <dsp:cNvPr id="0" name=""/>
        <dsp:cNvSpPr/>
      </dsp:nvSpPr>
      <dsp:spPr>
        <a:xfrm>
          <a:off x="665992" y="0"/>
          <a:ext cx="2614537" cy="1693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23 </a:t>
          </a:r>
          <a:r>
            <a:rPr lang="en-US" sz="1600" kern="1200" dirty="0" err="1"/>
            <a:t>Desember</a:t>
          </a:r>
          <a:r>
            <a:rPr lang="en-US" sz="1600" kern="1200" dirty="0"/>
            <a:t> 2020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Auditee</a:t>
          </a:r>
          <a:endParaRPr lang="en-ID" sz="1600" kern="1200" dirty="0"/>
        </a:p>
      </dsp:txBody>
      <dsp:txXfrm>
        <a:off x="703195" y="37203"/>
        <a:ext cx="1755770" cy="1195814"/>
      </dsp:txXfrm>
    </dsp:sp>
    <dsp:sp modelId="{5CAB782D-9CE6-42CF-B70F-14CC42E0C282}">
      <dsp:nvSpPr>
        <dsp:cNvPr id="0" name=""/>
        <dsp:cNvSpPr/>
      </dsp:nvSpPr>
      <dsp:spPr>
        <a:xfrm>
          <a:off x="1761557" y="301677"/>
          <a:ext cx="2291689" cy="22916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PENGISIAN INSTRUMEN DAN DOKUMEN</a:t>
          </a:r>
          <a:endParaRPr lang="en-ID" sz="1500" kern="1200" dirty="0"/>
        </a:p>
      </dsp:txBody>
      <dsp:txXfrm>
        <a:off x="2432777" y="972897"/>
        <a:ext cx="1620469" cy="1620469"/>
      </dsp:txXfrm>
    </dsp:sp>
    <dsp:sp modelId="{5AA531AD-7A49-4AA8-B251-BE92555878DF}">
      <dsp:nvSpPr>
        <dsp:cNvPr id="0" name=""/>
        <dsp:cNvSpPr/>
      </dsp:nvSpPr>
      <dsp:spPr>
        <a:xfrm rot="5400000">
          <a:off x="4159099" y="301677"/>
          <a:ext cx="2291689" cy="22916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PELAKSANAAN AUDIT</a:t>
          </a:r>
          <a:endParaRPr lang="en-ID" sz="1500" kern="1200" dirty="0"/>
        </a:p>
      </dsp:txBody>
      <dsp:txXfrm rot="-5400000">
        <a:off x="4159099" y="972897"/>
        <a:ext cx="1620469" cy="1620469"/>
      </dsp:txXfrm>
    </dsp:sp>
    <dsp:sp modelId="{E0098674-D4C7-4C4E-804E-6691C3ABB1DF}">
      <dsp:nvSpPr>
        <dsp:cNvPr id="0" name=""/>
        <dsp:cNvSpPr/>
      </dsp:nvSpPr>
      <dsp:spPr>
        <a:xfrm rot="10800000">
          <a:off x="4159099" y="2699218"/>
          <a:ext cx="2291689" cy="22916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PENGISIAN TINDAKAN KOREKSI</a:t>
          </a:r>
          <a:endParaRPr lang="en-ID" sz="1500" kern="1200" dirty="0"/>
        </a:p>
      </dsp:txBody>
      <dsp:txXfrm rot="10800000">
        <a:off x="4159099" y="2699218"/>
        <a:ext cx="1620469" cy="1620469"/>
      </dsp:txXfrm>
    </dsp:sp>
    <dsp:sp modelId="{749170F8-E909-476C-9AC2-5A3B68D0FBBB}">
      <dsp:nvSpPr>
        <dsp:cNvPr id="0" name=""/>
        <dsp:cNvSpPr/>
      </dsp:nvSpPr>
      <dsp:spPr>
        <a:xfrm rot="16200000">
          <a:off x="1761557" y="2699218"/>
          <a:ext cx="2291689" cy="229168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EVALUASI CAPAIAN DAN RENCANA KERJA</a:t>
          </a:r>
          <a:endParaRPr lang="en-ID" sz="1500" kern="1200" dirty="0"/>
        </a:p>
      </dsp:txBody>
      <dsp:txXfrm rot="5400000">
        <a:off x="2432777" y="2699218"/>
        <a:ext cx="1620469" cy="1620469"/>
      </dsp:txXfrm>
    </dsp:sp>
    <dsp:sp modelId="{20810362-D8AF-4882-8D04-09AF44C1969E}">
      <dsp:nvSpPr>
        <dsp:cNvPr id="0" name=""/>
        <dsp:cNvSpPr/>
      </dsp:nvSpPr>
      <dsp:spPr>
        <a:xfrm>
          <a:off x="3710552" y="2169960"/>
          <a:ext cx="791241" cy="6880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39D80-3747-4392-BCF8-E40E79FD495E}">
      <dsp:nvSpPr>
        <dsp:cNvPr id="0" name=""/>
        <dsp:cNvSpPr/>
      </dsp:nvSpPr>
      <dsp:spPr>
        <a:xfrm rot="10800000">
          <a:off x="3710552" y="2434589"/>
          <a:ext cx="791241" cy="68803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pmi.uhamka.ac.id/publish/g4GVAYf12D6OTI7Hu7dgnEp4JmdzCj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ECDC-AE8B-4AFF-BA5E-1E722BC88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65244"/>
            <a:ext cx="9448800" cy="2522862"/>
          </a:xfrm>
        </p:spPr>
        <p:txBody>
          <a:bodyPr>
            <a:normAutofit/>
          </a:bodyPr>
          <a:lstStyle/>
          <a:p>
            <a:r>
              <a:rPr lang="en-US" sz="6600" b="1" dirty="0" err="1"/>
              <a:t>Sosialisasi</a:t>
            </a:r>
            <a:r>
              <a:rPr lang="en-US" sz="6600" b="1" dirty="0"/>
              <a:t> AUDIT LEMBAGA</a:t>
            </a:r>
            <a:endParaRPr lang="en-ID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4FD7-6F10-444C-B090-2194F37E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802" y="4557618"/>
            <a:ext cx="9448800" cy="685800"/>
          </a:xfrm>
        </p:spPr>
        <p:txBody>
          <a:bodyPr/>
          <a:lstStyle/>
          <a:p>
            <a:pPr algn="r"/>
            <a:r>
              <a:rPr lang="en-US" dirty="0"/>
              <a:t>Jakarta, 24 </a:t>
            </a:r>
            <a:r>
              <a:rPr lang="en-US" dirty="0" err="1"/>
              <a:t>Desember</a:t>
            </a:r>
            <a:r>
              <a:rPr lang="en-US" dirty="0"/>
              <a:t> 2020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575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3F0F-9563-423C-8A22-24431042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52" y="202440"/>
            <a:ext cx="8610600" cy="1293028"/>
          </a:xfrm>
        </p:spPr>
        <p:txBody>
          <a:bodyPr/>
          <a:lstStyle/>
          <a:p>
            <a:r>
              <a:rPr lang="en-US" b="1" dirty="0"/>
              <a:t>PELAKSANAAN AUDIT</a:t>
            </a:r>
            <a:endParaRPr lang="en-ID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A98F16-8F47-4519-A321-807B8A6BD7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5171395"/>
              </p:ext>
            </p:extLst>
          </p:nvPr>
        </p:nvGraphicFramePr>
        <p:xfrm>
          <a:off x="1639019" y="1362975"/>
          <a:ext cx="8212347" cy="529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F727C4-078B-44A4-AC58-373FEC0CB6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6702" y="596348"/>
            <a:ext cx="9946646" cy="5923721"/>
          </a:xfrm>
        </p:spPr>
      </p:pic>
    </p:spTree>
    <p:extLst>
      <p:ext uri="{BB962C8B-B14F-4D97-AF65-F5344CB8AC3E}">
        <p14:creationId xmlns:p14="http://schemas.microsoft.com/office/powerpoint/2010/main" val="164293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BC72-F592-4052-8A39-57A6947C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95" y="218941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dirty="0"/>
              <a:t>Cara LOGIN</a:t>
            </a:r>
            <a:endParaRPr lang="en-ID" sz="4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1017A-1092-4B37-BCCE-BE19E5AEE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445" y="2057401"/>
            <a:ext cx="10738987" cy="41612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Penjaminan</a:t>
            </a: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Mutu</a:t>
            </a:r>
            <a:r>
              <a:rPr lang="en-US" sz="2600" b="1" dirty="0">
                <a:latin typeface="Aharoni" panose="02010803020104030203" pitchFamily="2" charset="-79"/>
                <a:cs typeface="Aharoni" panose="02010803020104030203" pitchFamily="2" charset="-79"/>
              </a:rPr>
              <a:t> Online Live :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https://spmi.uhamka.ac.id</a:t>
            </a:r>
            <a:endParaRPr lang="en-ID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D" sz="2400" b="1" dirty="0">
                <a:solidFill>
                  <a:srgbClr val="00B050"/>
                </a:solidFill>
              </a:rPr>
              <a:t>User 				: NIDN/NIK </a:t>
            </a:r>
            <a:r>
              <a:rPr lang="en-ID" sz="2400" b="1" dirty="0" err="1">
                <a:solidFill>
                  <a:srgbClr val="00B050"/>
                </a:solidFill>
              </a:rPr>
              <a:t>Pribadi</a:t>
            </a:r>
            <a:endParaRPr lang="en-ID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D" sz="2400" b="1" dirty="0" err="1">
                <a:solidFill>
                  <a:srgbClr val="00B050"/>
                </a:solidFill>
              </a:rPr>
              <a:t>Pasword</a:t>
            </a:r>
            <a:r>
              <a:rPr lang="en-ID" sz="2400" b="1" dirty="0">
                <a:solidFill>
                  <a:srgbClr val="00B050"/>
                </a:solidFill>
              </a:rPr>
              <a:t> 	default 	: 123qweasd</a:t>
            </a:r>
          </a:p>
          <a:p>
            <a:pPr marL="0" indent="0">
              <a:buNone/>
            </a:pPr>
            <a:endParaRPr lang="en-ID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D" sz="2400" b="1" dirty="0"/>
              <a:t>Panduan dan </a:t>
            </a:r>
            <a:r>
              <a:rPr lang="en-ID" sz="2400" b="1" dirty="0" err="1"/>
              <a:t>Instrumen</a:t>
            </a:r>
            <a:r>
              <a:rPr lang="en-ID" sz="2400" b="1" dirty="0"/>
              <a:t> : </a:t>
            </a:r>
          </a:p>
          <a:p>
            <a:pPr marL="0" indent="0">
              <a:buNone/>
            </a:pPr>
            <a:r>
              <a:rPr lang="en-ID" sz="3000" b="1" dirty="0">
                <a:solidFill>
                  <a:srgbClr val="4E4EFC"/>
                </a:solidFill>
              </a:rPr>
              <a:t>https://spmi.uhamka.ac.id/publish/g4GVAYf12D6OTI7Hu7dgnEp4JmdzCj</a:t>
            </a:r>
          </a:p>
          <a:p>
            <a:pPr marL="0" indent="0">
              <a:buNone/>
            </a:pPr>
            <a:endParaRPr lang="en-ID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8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4E8F-05EF-4951-8B37-D9672721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3110"/>
            <a:ext cx="8610600" cy="1293028"/>
          </a:xfrm>
        </p:spPr>
        <p:txBody>
          <a:bodyPr/>
          <a:lstStyle/>
          <a:p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audit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01AB-ACA7-4C78-AACE-D493BF4BC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64633"/>
            <a:ext cx="9083842" cy="4454052"/>
          </a:xfrm>
        </p:spPr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Instrumen</a:t>
            </a:r>
            <a:endParaRPr lang="en-US" dirty="0"/>
          </a:p>
          <a:p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8390E-2756-45B5-8358-BA771463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2270836"/>
            <a:ext cx="7714248" cy="43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C9E0-E08B-4E32-AA95-BFBCE6C3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231" y="10394"/>
            <a:ext cx="8610600" cy="74358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9871-F67E-41E1-BD34-56D80B810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09901"/>
            <a:ext cx="5334000" cy="4808783"/>
          </a:xfrm>
        </p:spPr>
        <p:txBody>
          <a:bodyPr/>
          <a:lstStyle/>
          <a:p>
            <a:r>
              <a:rPr lang="en-US" dirty="0"/>
              <a:t>Isi </a:t>
            </a:r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CFF90-4EC2-4580-A907-A6FDCC9B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98" y="1923627"/>
            <a:ext cx="8610600" cy="43845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819E12-39DB-43F4-80DF-9EB5F5A5689A}"/>
              </a:ext>
            </a:extLst>
          </p:cNvPr>
          <p:cNvSpPr txBox="1">
            <a:spLocks/>
          </p:cNvSpPr>
          <p:nvPr/>
        </p:nvSpPr>
        <p:spPr>
          <a:xfrm>
            <a:off x="8601359" y="3505756"/>
            <a:ext cx="3590642" cy="1719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Catatan</a:t>
            </a:r>
            <a:r>
              <a:rPr lang="en-US" dirty="0">
                <a:solidFill>
                  <a:srgbClr val="FF0000"/>
                </a:solidFill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Penilaian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diisi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Dokumen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wajib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diupload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FBD3-F9BD-4A4E-86C7-B3093862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2689"/>
            <a:ext cx="8610600" cy="71150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E3BE-9C51-4419-9DFC-BB7075F26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9621"/>
            <a:ext cx="6982326" cy="4839063"/>
          </a:xfrm>
        </p:spPr>
        <p:txBody>
          <a:bodyPr/>
          <a:lstStyle/>
          <a:p>
            <a:r>
              <a:rPr lang="en-US" dirty="0"/>
              <a:t>Submit </a:t>
            </a:r>
            <a:r>
              <a:rPr lang="en-US" dirty="0" err="1"/>
              <a:t>penilaian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806D6-E1E5-460E-A82D-D9EA9A5F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0" y="1891849"/>
            <a:ext cx="8402053" cy="47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1499-FC53-4849-A52A-5DFDF5167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745435"/>
            <a:ext cx="10068339" cy="5473249"/>
          </a:xfrm>
        </p:spPr>
        <p:txBody>
          <a:bodyPr/>
          <a:lstStyle/>
          <a:p>
            <a:r>
              <a:rPr lang="en-ID" dirty="0">
                <a:solidFill>
                  <a:srgbClr val="4E4EF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Panduan : https://spmi.uhamka.ac.id/publish/g4GVAYf12D6OTI7Hu7dgnEp4JmdzCj</a:t>
            </a:r>
            <a:endParaRPr lang="en-ID" dirty="0">
              <a:solidFill>
                <a:srgbClr val="4E4EFC"/>
              </a:solidFill>
            </a:endParaRPr>
          </a:p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A4672-2A3E-443A-B62B-84E07241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7" y="1747422"/>
            <a:ext cx="8458200" cy="47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2869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600</TotalTime>
  <Words>127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Century Gothic</vt:lpstr>
      <vt:lpstr>Vapor Trail</vt:lpstr>
      <vt:lpstr>Sosialisasi AUDIT LEMBAGA</vt:lpstr>
      <vt:lpstr>PELAKSANAAN AUDIT</vt:lpstr>
      <vt:lpstr>PowerPoint Presentation</vt:lpstr>
      <vt:lpstr>Cara LOGIN</vt:lpstr>
      <vt:lpstr>Pengisian Instrumen audit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spmi untuk auditor</dc:title>
  <dc:creator>USER</dc:creator>
  <cp:lastModifiedBy>USER</cp:lastModifiedBy>
  <cp:revision>45</cp:revision>
  <dcterms:created xsi:type="dcterms:W3CDTF">2020-05-19T09:28:40Z</dcterms:created>
  <dcterms:modified xsi:type="dcterms:W3CDTF">2020-12-24T15:12:46Z</dcterms:modified>
</cp:coreProperties>
</file>